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70" r:id="rId6"/>
    <p:sldId id="271" r:id="rId7"/>
    <p:sldId id="268" r:id="rId8"/>
    <p:sldId id="262" r:id="rId9"/>
    <p:sldId id="263" r:id="rId10"/>
    <p:sldId id="264" r:id="rId11"/>
    <p:sldId id="265" r:id="rId12"/>
    <p:sldId id="266" r:id="rId13"/>
    <p:sldId id="269" r:id="rId14"/>
    <p:sldId id="267" r:id="rId15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incs stílus, csak rács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Stílus és rács nélkül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8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7F716-C757-42E7-B130-E03930A43EAE}" type="datetimeFigureOut">
              <a:rPr lang="hu-HU" smtClean="0"/>
              <a:t>2022.09.13.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FA32A-4D63-417E-9609-9E2759596E9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7000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7F716-C757-42E7-B130-E03930A43EAE}" type="datetimeFigureOut">
              <a:rPr lang="hu-HU" smtClean="0"/>
              <a:t>2022.09.13.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FA32A-4D63-417E-9609-9E2759596E9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91590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7F716-C757-42E7-B130-E03930A43EAE}" type="datetimeFigureOut">
              <a:rPr lang="hu-HU" smtClean="0"/>
              <a:t>2022.09.13.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FA32A-4D63-417E-9609-9E2759596E9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00669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7F716-C757-42E7-B130-E03930A43EAE}" type="datetimeFigureOut">
              <a:rPr lang="hu-HU" smtClean="0"/>
              <a:t>2022.09.13.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FA32A-4D63-417E-9609-9E2759596E9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1250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7F716-C757-42E7-B130-E03930A43EAE}" type="datetimeFigureOut">
              <a:rPr lang="hu-HU" smtClean="0"/>
              <a:t>2022.09.13.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FA32A-4D63-417E-9609-9E2759596E9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42031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7F716-C757-42E7-B130-E03930A43EAE}" type="datetimeFigureOut">
              <a:rPr lang="hu-HU" smtClean="0"/>
              <a:t>2022.09.13.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FA32A-4D63-417E-9609-9E2759596E9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98664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7F716-C757-42E7-B130-E03930A43EAE}" type="datetimeFigureOut">
              <a:rPr lang="hu-HU" smtClean="0"/>
              <a:t>2022.09.13.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FA32A-4D63-417E-9609-9E2759596E9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69328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7F716-C757-42E7-B130-E03930A43EAE}" type="datetimeFigureOut">
              <a:rPr lang="hu-HU" smtClean="0"/>
              <a:t>2022.09.13.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FA32A-4D63-417E-9609-9E2759596E9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95914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7F716-C757-42E7-B130-E03930A43EAE}" type="datetimeFigureOut">
              <a:rPr lang="hu-HU" smtClean="0"/>
              <a:t>2022.09.13.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FA32A-4D63-417E-9609-9E2759596E9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79436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7F716-C757-42E7-B130-E03930A43EAE}" type="datetimeFigureOut">
              <a:rPr lang="hu-HU" smtClean="0"/>
              <a:t>2022.09.13.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FA32A-4D63-417E-9609-9E2759596E9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51052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7F716-C757-42E7-B130-E03930A43EAE}" type="datetimeFigureOut">
              <a:rPr lang="hu-HU" smtClean="0"/>
              <a:t>2022.09.13.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FA32A-4D63-417E-9609-9E2759596E9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12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A7F716-C757-42E7-B130-E03930A43EAE}" type="datetimeFigureOut">
              <a:rPr lang="hu-HU" smtClean="0"/>
              <a:t>2022.09.13.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8FA32A-4D63-417E-9609-9E2759596E9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63297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xfce.org/" TargetMode="External"/><Relationship Id="rId3" Type="http://schemas.openxmlformats.org/officeDocument/2006/relationships/hyperlink" Target="https://archlinux.org/" TargetMode="External"/><Relationship Id="rId7" Type="http://schemas.openxmlformats.org/officeDocument/2006/relationships/hyperlink" Target="https://reddit.com/r/archlinux" TargetMode="External"/><Relationship Id="rId12" Type="http://schemas.openxmlformats.org/officeDocument/2006/relationships/hyperlink" Target="https://blog.buddiesofbudgie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iki.archlinux.org/" TargetMode="External"/><Relationship Id="rId11" Type="http://schemas.openxmlformats.org/officeDocument/2006/relationships/hyperlink" Target="https://xfce.org/" TargetMode="External"/><Relationship Id="rId5" Type="http://schemas.openxmlformats.org/officeDocument/2006/relationships/hyperlink" Target="https://aur.archlinux.org/" TargetMode="External"/><Relationship Id="rId10" Type="http://schemas.openxmlformats.org/officeDocument/2006/relationships/hyperlink" Target="https://lxqt.github.io/" TargetMode="External"/><Relationship Id="rId4" Type="http://schemas.openxmlformats.org/officeDocument/2006/relationships/hyperlink" Target="https://en.wikipedia.org/wiki/Arch_Linux" TargetMode="External"/><Relationship Id="rId9" Type="http://schemas.openxmlformats.org/officeDocument/2006/relationships/hyperlink" Target="https://kde.org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/>
          </a:bodyPr>
          <a:lstStyle/>
          <a:p>
            <a:r>
              <a:rPr lang="hu-HU" sz="7200" dirty="0" smtClean="0"/>
              <a:t>Linux </a:t>
            </a:r>
            <a:r>
              <a:rPr lang="hu-HU" sz="7200" dirty="0" smtClean="0"/>
              <a:t>Haladóknak</a:t>
            </a:r>
            <a:r>
              <a:rPr lang="hu-HU" sz="7200" dirty="0" smtClean="0"/>
              <a:t/>
            </a:r>
            <a:br>
              <a:rPr lang="hu-HU" sz="7200" dirty="0" smtClean="0"/>
            </a:br>
            <a:r>
              <a:rPr lang="hu-HU" sz="7200" dirty="0" err="1" smtClean="0"/>
              <a:t>Arch</a:t>
            </a:r>
            <a:r>
              <a:rPr lang="hu-HU" sz="7200" dirty="0" smtClean="0"/>
              <a:t> Linux</a:t>
            </a:r>
            <a:endParaRPr lang="hu-HU" sz="720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4622800"/>
            <a:ext cx="9144000" cy="1832204"/>
          </a:xfrm>
        </p:spPr>
        <p:txBody>
          <a:bodyPr/>
          <a:lstStyle/>
          <a:p>
            <a:r>
              <a:rPr lang="hu-HU" dirty="0" smtClean="0"/>
              <a:t>Készítette: </a:t>
            </a:r>
            <a:r>
              <a:rPr lang="hu-HU" dirty="0" err="1" smtClean="0"/>
              <a:t>Zick</a:t>
            </a:r>
            <a:r>
              <a:rPr lang="hu-HU" dirty="0" smtClean="0"/>
              <a:t> Balázs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3314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Előnyök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Gyors</a:t>
            </a:r>
          </a:p>
          <a:p>
            <a:r>
              <a:rPr lang="hu-HU" dirty="0" smtClean="0"/>
              <a:t>„DIY”</a:t>
            </a:r>
          </a:p>
          <a:p>
            <a:r>
              <a:rPr lang="hu-HU" dirty="0" smtClean="0"/>
              <a:t>Naprakész </a:t>
            </a:r>
            <a:r>
              <a:rPr lang="hu-HU" dirty="0" err="1" smtClean="0"/>
              <a:t>wiki</a:t>
            </a:r>
            <a:endParaRPr lang="hu-HU" dirty="0" smtClean="0"/>
          </a:p>
          <a:p>
            <a:r>
              <a:rPr lang="hu-HU" dirty="0" smtClean="0"/>
              <a:t>Segítőkész fórum</a:t>
            </a:r>
          </a:p>
          <a:p>
            <a:pPr marL="0" indent="0">
              <a:buNone/>
            </a:pP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218993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Hátrányok: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Instabil</a:t>
            </a:r>
          </a:p>
          <a:p>
            <a:r>
              <a:rPr lang="hu-HU" dirty="0" smtClean="0"/>
              <a:t>„DIY”</a:t>
            </a:r>
          </a:p>
          <a:p>
            <a:r>
              <a:rPr lang="hu-HU" dirty="0" smtClean="0"/>
              <a:t>Rolling-</a:t>
            </a:r>
            <a:r>
              <a:rPr lang="hu-HU" dirty="0" err="1" smtClean="0"/>
              <a:t>release</a:t>
            </a:r>
            <a:endParaRPr lang="hu-HU" dirty="0" smtClean="0"/>
          </a:p>
          <a:p>
            <a:r>
              <a:rPr lang="hu-HU" dirty="0" smtClean="0"/>
              <a:t>Barátságtalan telepítő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0034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hu-HU" dirty="0" smtClean="0"/>
              <a:t>Saját disztribúció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1" y="67663"/>
            <a:ext cx="7848598" cy="6722674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600" y="1625600"/>
            <a:ext cx="3606800" cy="3606800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687" y="1143000"/>
            <a:ext cx="423862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22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Források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dirty="0">
                <a:hlinkClick r:id="rId3"/>
              </a:rPr>
              <a:t>https://archlinux.org/</a:t>
            </a:r>
            <a:endParaRPr lang="hu-HU" dirty="0"/>
          </a:p>
          <a:p>
            <a:r>
              <a:rPr lang="hu-HU" dirty="0">
                <a:hlinkClick r:id="rId4"/>
              </a:rPr>
              <a:t>https://en.wikipedia.org/wiki/Arch_Linux</a:t>
            </a:r>
            <a:endParaRPr lang="hu-HU" dirty="0"/>
          </a:p>
          <a:p>
            <a:r>
              <a:rPr lang="hu-HU" dirty="0">
                <a:hlinkClick r:id="rId5"/>
              </a:rPr>
              <a:t>https://aur.archlinux.org</a:t>
            </a:r>
            <a:endParaRPr lang="hu-HU" dirty="0"/>
          </a:p>
          <a:p>
            <a:r>
              <a:rPr lang="hu-HU" dirty="0">
                <a:hlinkClick r:id="rId6"/>
              </a:rPr>
              <a:t>https://wiki.archlinux.org</a:t>
            </a:r>
            <a:endParaRPr lang="hu-HU" dirty="0"/>
          </a:p>
          <a:p>
            <a:r>
              <a:rPr lang="hu-HU" dirty="0">
                <a:hlinkClick r:id="rId7"/>
              </a:rPr>
              <a:t>https://reddit.com/r/archlinux</a:t>
            </a:r>
            <a:endParaRPr lang="hu-HU" dirty="0"/>
          </a:p>
          <a:p>
            <a:r>
              <a:rPr lang="hu-HU" dirty="0" smtClean="0">
                <a:hlinkClick r:id="rId8"/>
              </a:rPr>
              <a:t>https://www.xfce.org</a:t>
            </a:r>
            <a:endParaRPr lang="hu-HU" dirty="0" smtClean="0"/>
          </a:p>
          <a:p>
            <a:r>
              <a:rPr lang="hu-HU" dirty="0" smtClean="0">
                <a:hlinkClick r:id="rId9"/>
              </a:rPr>
              <a:t>https://kde.org</a:t>
            </a:r>
            <a:endParaRPr lang="hu-HU" dirty="0" smtClean="0"/>
          </a:p>
          <a:p>
            <a:r>
              <a:rPr lang="hu-HU" dirty="0" smtClean="0">
                <a:hlinkClick r:id="rId10"/>
              </a:rPr>
              <a:t>https://lxqt.github.io</a:t>
            </a:r>
            <a:endParaRPr lang="hu-HU" dirty="0" smtClean="0"/>
          </a:p>
          <a:p>
            <a:r>
              <a:rPr lang="hu-HU" dirty="0" smtClean="0">
                <a:hlinkClick r:id="rId11"/>
              </a:rPr>
              <a:t>https://xfce.org</a:t>
            </a:r>
            <a:endParaRPr lang="hu-HU" dirty="0" smtClean="0"/>
          </a:p>
          <a:p>
            <a:r>
              <a:rPr lang="hu-HU" dirty="0" smtClean="0">
                <a:hlinkClick r:id="rId12"/>
              </a:rPr>
              <a:t>https://blog.buddiesofbudgie.org</a:t>
            </a:r>
            <a:endParaRPr lang="hu-HU" dirty="0" smtClean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6327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6600" dirty="0" smtClean="0"/>
              <a:t>Köszönöm a </a:t>
            </a:r>
            <a:r>
              <a:rPr lang="hu-HU" sz="6600" dirty="0" smtClean="0"/>
              <a:t>figyelmet!</a:t>
            </a:r>
            <a:endParaRPr lang="hu-HU" sz="6600" dirty="0"/>
          </a:p>
        </p:txBody>
      </p:sp>
    </p:spTree>
    <p:extLst>
      <p:ext uri="{BB962C8B-B14F-4D97-AF65-F5344CB8AC3E}">
        <p14:creationId xmlns:p14="http://schemas.microsoft.com/office/powerpoint/2010/main" val="413461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Háttérinformációk: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Első kiadási dátum: 2002. Március</a:t>
            </a:r>
          </a:p>
          <a:p>
            <a:r>
              <a:rPr lang="hu-HU" dirty="0" smtClean="0"/>
              <a:t>Fejlesztő: Polyák Levente</a:t>
            </a:r>
          </a:p>
          <a:p>
            <a:r>
              <a:rPr lang="hu-HU" dirty="0" smtClean="0"/>
              <a:t>CRUX, BSD</a:t>
            </a:r>
          </a:p>
          <a:p>
            <a:pPr marL="0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3865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Mi az </a:t>
            </a:r>
            <a:r>
              <a:rPr lang="hu-HU" dirty="0" err="1" smtClean="0"/>
              <a:t>arch</a:t>
            </a:r>
            <a:r>
              <a:rPr lang="hu-HU" dirty="0" smtClean="0"/>
              <a:t>?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Nyílt forráskódú Linux </a:t>
            </a:r>
            <a:r>
              <a:rPr lang="hu-HU" dirty="0" err="1" smtClean="0"/>
              <a:t>disztribució</a:t>
            </a:r>
            <a:endParaRPr lang="hu-HU" dirty="0" smtClean="0"/>
          </a:p>
          <a:p>
            <a:r>
              <a:rPr lang="hu-HU" dirty="0" smtClean="0"/>
              <a:t>Linux kernel</a:t>
            </a:r>
          </a:p>
          <a:p>
            <a:r>
              <a:rPr lang="hu-HU" dirty="0" smtClean="0"/>
              <a:t>„Rolling-</a:t>
            </a:r>
            <a:r>
              <a:rPr lang="hu-HU" dirty="0" err="1" smtClean="0"/>
              <a:t>release</a:t>
            </a:r>
            <a:r>
              <a:rPr lang="hu-HU" dirty="0" smtClean="0"/>
              <a:t>”</a:t>
            </a:r>
          </a:p>
          <a:p>
            <a:r>
              <a:rPr lang="hu-HU" dirty="0" smtClean="0"/>
              <a:t>Ingyenes</a:t>
            </a:r>
          </a:p>
          <a:p>
            <a:r>
              <a:rPr lang="hu-HU" dirty="0" err="1" smtClean="0"/>
              <a:t>KiSS</a:t>
            </a:r>
            <a:r>
              <a:rPr lang="hu-HU" dirty="0" smtClean="0"/>
              <a:t> elvek</a:t>
            </a:r>
          </a:p>
          <a:p>
            <a:r>
              <a:rPr lang="hu-HU" dirty="0" smtClean="0"/>
              <a:t>Minimalista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3853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hu-HU" dirty="0" smtClean="0"/>
              <a:t>Telepítés: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924" y="191193"/>
            <a:ext cx="8634152" cy="6475614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063" y="191193"/>
            <a:ext cx="2555874" cy="6503088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 rotWithShape="1">
          <a:blip r:embed="rId5"/>
          <a:srcRect r="85896" b="6186"/>
          <a:stretch/>
        </p:blipFill>
        <p:spPr>
          <a:xfrm>
            <a:off x="5463275" y="3214540"/>
            <a:ext cx="1265450" cy="42892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6337" y="3205162"/>
            <a:ext cx="2219325" cy="447675"/>
          </a:xfrm>
          <a:prstGeom prst="rect">
            <a:avLst/>
          </a:prstGeom>
        </p:spPr>
      </p:pic>
      <p:sp>
        <p:nvSpPr>
          <p:cNvPr id="6" name="Téglalap 5"/>
          <p:cNvSpPr/>
          <p:nvPr/>
        </p:nvSpPr>
        <p:spPr>
          <a:xfrm>
            <a:off x="4818063" y="191193"/>
            <a:ext cx="2555874" cy="14494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/>
          <p:cNvSpPr/>
          <p:nvPr/>
        </p:nvSpPr>
        <p:spPr>
          <a:xfrm>
            <a:off x="1121790" y="0"/>
            <a:ext cx="9643620" cy="1911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0124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Particíonálás</a:t>
            </a:r>
            <a:endParaRPr lang="hu-HU" dirty="0"/>
          </a:p>
        </p:txBody>
      </p:sp>
      <p:graphicFrame>
        <p:nvGraphicFramePr>
          <p:cNvPr id="4" name="Tartalom helye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8993688"/>
              </p:ext>
            </p:extLst>
          </p:nvPr>
        </p:nvGraphicFramePr>
        <p:xfrm>
          <a:off x="838199" y="2174935"/>
          <a:ext cx="105156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300146614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78660350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791429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u-HU" dirty="0" smtClean="0"/>
                        <a:t>Csatlakozási</a:t>
                      </a:r>
                      <a:r>
                        <a:rPr lang="hu-HU" baseline="0" dirty="0" smtClean="0"/>
                        <a:t> pont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Fájlrendszer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Méret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537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 smtClean="0"/>
                        <a:t>/</a:t>
                      </a:r>
                      <a:r>
                        <a:rPr lang="hu-HU" dirty="0" err="1" smtClean="0"/>
                        <a:t>mnt</a:t>
                      </a:r>
                      <a:r>
                        <a:rPr lang="hu-HU" dirty="0" smtClean="0"/>
                        <a:t>/boot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EFI, FAT32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&gt;300 </a:t>
                      </a:r>
                      <a:r>
                        <a:rPr lang="hu-HU" dirty="0" err="1" smtClean="0"/>
                        <a:t>Mb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994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 err="1" smtClean="0"/>
                        <a:t>swap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 smtClean="0"/>
                        <a:t>swap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RAM/2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978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 smtClean="0"/>
                        <a:t>/</a:t>
                      </a:r>
                      <a:r>
                        <a:rPr lang="hu-HU" dirty="0" err="1" smtClean="0"/>
                        <a:t>mnt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ext4, </a:t>
                      </a:r>
                      <a:r>
                        <a:rPr lang="hu-HU" dirty="0" err="1" smtClean="0"/>
                        <a:t>btfrs</a:t>
                      </a:r>
                      <a:r>
                        <a:rPr lang="hu-HU" dirty="0" smtClean="0"/>
                        <a:t>, ext3, stb.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Maradék háttértár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322071"/>
                  </a:ext>
                </a:extLst>
              </a:tr>
            </a:tbl>
          </a:graphicData>
        </a:graphic>
      </p:graphicFrame>
      <p:graphicFrame>
        <p:nvGraphicFramePr>
          <p:cNvPr id="5" name="Tábláza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9013331"/>
              </p:ext>
            </p:extLst>
          </p:nvPr>
        </p:nvGraphicFramePr>
        <p:xfrm>
          <a:off x="838199" y="4215132"/>
          <a:ext cx="8127999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78567766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43501727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449647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u-HU" dirty="0" smtClean="0"/>
                        <a:t>Csatlakozási pont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Fájlrendszer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Méret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682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 err="1" smtClean="0"/>
                        <a:t>swap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 smtClean="0"/>
                        <a:t>swap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RAM/2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059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 smtClean="0"/>
                        <a:t>/</a:t>
                      </a:r>
                      <a:r>
                        <a:rPr lang="hu-HU" dirty="0" err="1" smtClean="0"/>
                        <a:t>mnt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ext4,</a:t>
                      </a:r>
                      <a:r>
                        <a:rPr lang="hu-HU" baseline="0" dirty="0" smtClean="0"/>
                        <a:t> </a:t>
                      </a:r>
                      <a:r>
                        <a:rPr lang="hu-HU" baseline="0" dirty="0" err="1" smtClean="0"/>
                        <a:t>btfrs</a:t>
                      </a:r>
                      <a:r>
                        <a:rPr lang="hu-HU" baseline="0" dirty="0" smtClean="0"/>
                        <a:t>, ext3, </a:t>
                      </a:r>
                      <a:r>
                        <a:rPr lang="hu-HU" baseline="0" dirty="0" err="1" smtClean="0"/>
                        <a:t>stb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967287"/>
                  </a:ext>
                </a:extLst>
              </a:tr>
            </a:tbl>
          </a:graphicData>
        </a:graphic>
      </p:graphicFrame>
      <p:sp>
        <p:nvSpPr>
          <p:cNvPr id="6" name="Szövegdoboz 5"/>
          <p:cNvSpPr txBox="1"/>
          <p:nvPr/>
        </p:nvSpPr>
        <p:spPr>
          <a:xfrm>
            <a:off x="838199" y="178444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UEFI</a:t>
            </a:r>
            <a:endParaRPr lang="hu-HU" dirty="0"/>
          </a:p>
        </p:txBody>
      </p:sp>
      <p:sp>
        <p:nvSpPr>
          <p:cNvPr id="7" name="Szövegdoboz 6"/>
          <p:cNvSpPr txBox="1"/>
          <p:nvPr/>
        </p:nvSpPr>
        <p:spPr>
          <a:xfrm>
            <a:off x="838199" y="38458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BIOS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0285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hu-HU" dirty="0" smtClean="0"/>
              <a:t>Telepítés II.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648" y="2997725"/>
            <a:ext cx="6266704" cy="862550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491" y="2997726"/>
            <a:ext cx="6057018" cy="862548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843" y="2997724"/>
            <a:ext cx="9394314" cy="862552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168" y="2516958"/>
            <a:ext cx="4591664" cy="1824084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6" t="7556"/>
          <a:stretch/>
        </p:blipFill>
        <p:spPr>
          <a:xfrm>
            <a:off x="1398954" y="177800"/>
            <a:ext cx="9394092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75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Desktop</a:t>
            </a:r>
            <a:r>
              <a:rPr lang="hu-HU" dirty="0" smtClean="0"/>
              <a:t> </a:t>
            </a:r>
            <a:r>
              <a:rPr lang="hu-HU" dirty="0" err="1" smtClean="0"/>
              <a:t>Enviroment</a:t>
            </a:r>
            <a:r>
              <a:rPr lang="hu-HU" dirty="0" smtClean="0"/>
              <a:t> (DE)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KDE</a:t>
            </a:r>
          </a:p>
          <a:p>
            <a:r>
              <a:rPr lang="hu-HU" dirty="0" err="1" smtClean="0"/>
              <a:t>Gnome</a:t>
            </a:r>
            <a:endParaRPr lang="hu-HU" dirty="0" smtClean="0"/>
          </a:p>
          <a:p>
            <a:r>
              <a:rPr lang="hu-HU" dirty="0" err="1" smtClean="0"/>
              <a:t>LXQt</a:t>
            </a:r>
            <a:endParaRPr lang="hu-HU" dirty="0" smtClean="0"/>
          </a:p>
          <a:p>
            <a:r>
              <a:rPr lang="hu-HU" dirty="0" err="1" smtClean="0"/>
              <a:t>Budgie</a:t>
            </a:r>
            <a:endParaRPr lang="hu-HU" dirty="0" smtClean="0"/>
          </a:p>
          <a:p>
            <a:r>
              <a:rPr lang="hu-HU" dirty="0" err="1" smtClean="0"/>
              <a:t>Xfce</a:t>
            </a:r>
            <a:endParaRPr lang="hu-HU" dirty="0" smtClean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11" y="365125"/>
            <a:ext cx="10893778" cy="612775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05" y="327245"/>
            <a:ext cx="11011590" cy="6203510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8" y="149629"/>
            <a:ext cx="11171124" cy="6558742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98" y="219768"/>
            <a:ext cx="11410604" cy="6418464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07" y="149629"/>
            <a:ext cx="11659986" cy="655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3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Csomagkezelés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 smtClean="0"/>
              <a:t>pacman</a:t>
            </a:r>
            <a:r>
              <a:rPr lang="hu-HU" dirty="0" smtClean="0"/>
              <a:t> (</a:t>
            </a:r>
            <a:r>
              <a:rPr lang="hu-HU" dirty="0" err="1" smtClean="0"/>
              <a:t>Package</a:t>
            </a:r>
            <a:r>
              <a:rPr lang="hu-HU" dirty="0" smtClean="0"/>
              <a:t>-Manager)</a:t>
            </a:r>
          </a:p>
          <a:p>
            <a:r>
              <a:rPr lang="hu-HU" dirty="0" smtClean="0"/>
              <a:t>-Q: Szűrés</a:t>
            </a:r>
          </a:p>
          <a:p>
            <a:r>
              <a:rPr lang="hu-HU" dirty="0" smtClean="0"/>
              <a:t>-S: </a:t>
            </a:r>
            <a:r>
              <a:rPr lang="hu-HU" dirty="0" err="1" smtClean="0"/>
              <a:t>Szinkronizáció</a:t>
            </a:r>
            <a:endParaRPr lang="hu-HU" dirty="0" smtClean="0"/>
          </a:p>
          <a:p>
            <a:r>
              <a:rPr lang="hu-HU" dirty="0" smtClean="0"/>
              <a:t>-</a:t>
            </a:r>
            <a:r>
              <a:rPr lang="hu-HU" dirty="0" err="1" smtClean="0"/>
              <a:t>Syu</a:t>
            </a:r>
            <a:r>
              <a:rPr lang="hu-HU" dirty="0" smtClean="0"/>
              <a:t>: Rendszerfrissítés</a:t>
            </a:r>
          </a:p>
          <a:p>
            <a:r>
              <a:rPr lang="hu-HU" dirty="0" smtClean="0"/>
              <a:t>-R: Törlés</a:t>
            </a:r>
          </a:p>
          <a:p>
            <a:r>
              <a:rPr lang="hu-HU" dirty="0" smtClean="0"/>
              <a:t>-U: Csomag frissítés</a:t>
            </a:r>
            <a:endParaRPr lang="hu-HU" dirty="0"/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560" y="260319"/>
            <a:ext cx="4754880" cy="6337362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 rotWithShape="1">
          <a:blip r:embed="rId4"/>
          <a:srcRect r="44699" b="22961"/>
          <a:stretch/>
        </p:blipFill>
        <p:spPr>
          <a:xfrm>
            <a:off x="3075146" y="1062513"/>
            <a:ext cx="6041708" cy="473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3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Felhasználói Csomagok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1779588"/>
            <a:ext cx="10515600" cy="4351338"/>
          </a:xfrm>
        </p:spPr>
        <p:txBody>
          <a:bodyPr/>
          <a:lstStyle/>
          <a:p>
            <a:r>
              <a:rPr lang="hu-HU" dirty="0" smtClean="0"/>
              <a:t>AUR</a:t>
            </a:r>
          </a:p>
          <a:p>
            <a:r>
              <a:rPr lang="hu-HU" dirty="0" smtClean="0"/>
              <a:t>Csomagok keresése</a:t>
            </a:r>
          </a:p>
          <a:p>
            <a:r>
              <a:rPr lang="hu-HU" dirty="0" smtClean="0"/>
              <a:t>Nem hivatalos </a:t>
            </a:r>
            <a:r>
              <a:rPr lang="hu-HU" dirty="0" err="1" smtClean="0"/>
              <a:t>repó</a:t>
            </a:r>
            <a:endParaRPr lang="hu-HU" dirty="0" smtClean="0"/>
          </a:p>
          <a:p>
            <a:endParaRPr lang="hu-HU" dirty="0" smtClean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0" y="276225"/>
            <a:ext cx="8737600" cy="6219400"/>
          </a:xfrm>
          <a:prstGeom prst="rect">
            <a:avLst/>
          </a:prstGeom>
        </p:spPr>
      </p:pic>
      <p:sp>
        <p:nvSpPr>
          <p:cNvPr id="5" name="Téglalap 4"/>
          <p:cNvSpPr/>
          <p:nvPr/>
        </p:nvSpPr>
        <p:spPr>
          <a:xfrm>
            <a:off x="8153400" y="1027906"/>
            <a:ext cx="2095500" cy="3563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12" y="1223962"/>
            <a:ext cx="11382375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02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193</Words>
  <Application>Microsoft Office PowerPoint</Application>
  <PresentationFormat>Szélesvásznú</PresentationFormat>
  <Paragraphs>78</Paragraphs>
  <Slides>14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Office-téma</vt:lpstr>
      <vt:lpstr>Linux Haladóknak Arch Linux</vt:lpstr>
      <vt:lpstr>Háttérinformációk:</vt:lpstr>
      <vt:lpstr>Mi az arch?</vt:lpstr>
      <vt:lpstr>Telepítés:</vt:lpstr>
      <vt:lpstr>Particíonálás</vt:lpstr>
      <vt:lpstr>Telepítés II.</vt:lpstr>
      <vt:lpstr>Desktop Enviroment (DE)</vt:lpstr>
      <vt:lpstr>Csomagkezelés</vt:lpstr>
      <vt:lpstr>Felhasználói Csomagok</vt:lpstr>
      <vt:lpstr>Előnyök</vt:lpstr>
      <vt:lpstr>Hátrányok:</vt:lpstr>
      <vt:lpstr>Saját disztribúció</vt:lpstr>
      <vt:lpstr>Források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Haladóknak: Arch</dc:title>
  <dc:creator>Zick Balázs</dc:creator>
  <cp:lastModifiedBy>Zick Balázs</cp:lastModifiedBy>
  <cp:revision>111</cp:revision>
  <dcterms:created xsi:type="dcterms:W3CDTF">2022-09-09T09:11:02Z</dcterms:created>
  <dcterms:modified xsi:type="dcterms:W3CDTF">2022-09-13T07:37:02Z</dcterms:modified>
</cp:coreProperties>
</file>